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66" r:id="rId4"/>
    <p:sldId id="258" r:id="rId5"/>
    <p:sldId id="264" r:id="rId6"/>
    <p:sldId id="263" r:id="rId7"/>
    <p:sldId id="261" r:id="rId8"/>
    <p:sldId id="265" r:id="rId9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C40FC-07DC-4889-8C7B-84EA0811BD8E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DF834-2613-43BE-B002-AA59FFC937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3231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5F76A2-2CB9-43B6-8393-2B311DD00B51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E1FED1-9F38-49CD-938E-46947DFD3D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8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F550CD4-5949-428F-A9A4-B26FA19F5A2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97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2FF203C-FE06-4013-889D-D43D74D9EBC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53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A9E7-F83A-4E05-8DBF-CBA5CF8311E2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1FF5C00-2906-4B99-92EA-F05D835EF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A9E7-F83A-4E05-8DBF-CBA5CF8311E2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F5C00-2906-4B99-92EA-F05D835EF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A9E7-F83A-4E05-8DBF-CBA5CF8311E2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F5C00-2906-4B99-92EA-F05D835EF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A9E7-F83A-4E05-8DBF-CBA5CF8311E2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F5C00-2906-4B99-92EA-F05D835EF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A9E7-F83A-4E05-8DBF-CBA5CF8311E2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F5C00-2906-4B99-92EA-F05D835EF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A9E7-F83A-4E05-8DBF-CBA5CF8311E2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F5C00-2906-4B99-92EA-F05D835EF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A9E7-F83A-4E05-8DBF-CBA5CF8311E2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F5C00-2906-4B99-92EA-F05D835EF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A9E7-F83A-4E05-8DBF-CBA5CF8311E2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F5C00-2906-4B99-92EA-F05D835EF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A9E7-F83A-4E05-8DBF-CBA5CF8311E2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F5C00-2906-4B99-92EA-F05D835EF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A9E7-F83A-4E05-8DBF-CBA5CF8311E2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F5C00-2906-4B99-92EA-F05D835EF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1A9E7-F83A-4E05-8DBF-CBA5CF8311E2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F5C00-2906-4B99-92EA-F05D835EF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651A9E7-F83A-4E05-8DBF-CBA5CF8311E2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A1FF5C00-2906-4B99-92EA-F05D835EF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7024744" cy="1143000"/>
          </a:xfrm>
        </p:spPr>
        <p:txBody>
          <a:bodyPr>
            <a:normAutofit/>
          </a:bodyPr>
          <a:lstStyle/>
          <a:p>
            <a:r>
              <a:rPr lang="en-US" dirty="0"/>
              <a:t>Origins of the Chinese Empire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2332037"/>
            <a:ext cx="7467600" cy="4525963"/>
          </a:xfrm>
        </p:spPr>
        <p:txBody>
          <a:bodyPr/>
          <a:lstStyle/>
          <a:p>
            <a:r>
              <a:rPr lang="en-US" sz="3200" dirty="0"/>
              <a:t>Ancient China</a:t>
            </a:r>
          </a:p>
          <a:p>
            <a:r>
              <a:rPr lang="en-US" sz="3200" dirty="0"/>
              <a:t>Shang Dynasty</a:t>
            </a:r>
          </a:p>
          <a:p>
            <a:r>
              <a:rPr lang="en-US" sz="3200" dirty="0"/>
              <a:t>Zhou Dynasty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153400" cy="990600"/>
          </a:xfrm>
        </p:spPr>
        <p:txBody>
          <a:bodyPr/>
          <a:lstStyle/>
          <a:p>
            <a:r>
              <a:rPr lang="en-US" dirty="0"/>
              <a:t>Ancient China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525194" y="1371600"/>
            <a:ext cx="8153400" cy="44958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Regionalism</a:t>
            </a:r>
          </a:p>
          <a:p>
            <a:pPr lvl="1"/>
            <a:r>
              <a:rPr lang="en-US" sz="2800" dirty="0"/>
              <a:t>Huang He, Yellow River</a:t>
            </a:r>
          </a:p>
          <a:p>
            <a:pPr lvl="2"/>
            <a:r>
              <a:rPr lang="en-US" sz="2800" dirty="0" err="1"/>
              <a:t>Longshan</a:t>
            </a:r>
            <a:endParaRPr lang="en-US" sz="2800" dirty="0"/>
          </a:p>
          <a:p>
            <a:r>
              <a:rPr lang="en-US" sz="2800" dirty="0"/>
              <a:t>Philosophy</a:t>
            </a:r>
          </a:p>
          <a:p>
            <a:pPr lvl="1"/>
            <a:r>
              <a:rPr lang="en-US" sz="2800" i="1" dirty="0" err="1"/>
              <a:t>Tian</a:t>
            </a:r>
            <a:endParaRPr lang="en-US" sz="2800" i="1" dirty="0"/>
          </a:p>
          <a:p>
            <a:pPr lvl="1"/>
            <a:r>
              <a:rPr lang="en-US" sz="2800" i="1" dirty="0" err="1"/>
              <a:t>Yijing</a:t>
            </a:r>
            <a:endParaRPr lang="en-US" sz="2800" i="1" dirty="0"/>
          </a:p>
          <a:p>
            <a:pPr lvl="1"/>
            <a:r>
              <a:rPr lang="en-US" sz="2800" i="1" dirty="0"/>
              <a:t>Yin </a:t>
            </a:r>
            <a:r>
              <a:rPr lang="en-US" sz="2800" dirty="0"/>
              <a:t>and </a:t>
            </a:r>
            <a:r>
              <a:rPr lang="en-US" sz="2800" i="1" dirty="0"/>
              <a:t>Yang: Cosmic Forces</a:t>
            </a:r>
          </a:p>
          <a:p>
            <a:pPr lvl="2"/>
            <a:r>
              <a:rPr lang="en-US" sz="2600" i="1" dirty="0"/>
              <a:t>Yin = dark, wet, soft, earth, moon, and feminine</a:t>
            </a:r>
          </a:p>
          <a:p>
            <a:pPr lvl="2"/>
            <a:r>
              <a:rPr lang="en-US" sz="2600" i="1" dirty="0"/>
              <a:t>Yang = light, dry, hard, heaven, sun, and masculine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Cosmic Forces</a:t>
            </a:r>
          </a:p>
        </p:txBody>
      </p:sp>
      <p:sp>
        <p:nvSpPr>
          <p:cNvPr id="5" name="AutoShape 2" descr="Image result for yin and yang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yin and yang"/>
          <p:cNvSpPr>
            <a:spLocks noChangeAspect="1" noChangeArrowheads="1"/>
          </p:cNvSpPr>
          <p:nvPr/>
        </p:nvSpPr>
        <p:spPr bwMode="auto">
          <a:xfrm>
            <a:off x="3352800" y="2514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52600"/>
            <a:ext cx="4105275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79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Shang Dynasty (1766-1122 B.C.E)</a:t>
            </a:r>
            <a:br>
              <a:rPr lang="en-US" dirty="0"/>
            </a:b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32228" y="1679917"/>
            <a:ext cx="8153400" cy="4495800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Authoritarian State</a:t>
            </a:r>
          </a:p>
          <a:p>
            <a:pPr lvl="2"/>
            <a:r>
              <a:rPr lang="en-US" sz="2600" dirty="0"/>
              <a:t>Military Supremacy</a:t>
            </a:r>
          </a:p>
          <a:p>
            <a:pPr lvl="3"/>
            <a:r>
              <a:rPr lang="en-US" sz="2600" dirty="0"/>
              <a:t>King Wu Ding</a:t>
            </a:r>
          </a:p>
          <a:p>
            <a:pPr lvl="4"/>
            <a:r>
              <a:rPr lang="en-US" sz="2600" dirty="0"/>
              <a:t>Military Chieftain</a:t>
            </a:r>
          </a:p>
          <a:p>
            <a:pPr lvl="2"/>
            <a:r>
              <a:rPr lang="en-US" sz="2600" dirty="0"/>
              <a:t>Social Hierarchy</a:t>
            </a:r>
          </a:p>
          <a:p>
            <a:pPr lvl="3"/>
            <a:r>
              <a:rPr lang="en-US" sz="2600" dirty="0"/>
              <a:t>Landowning Aristocrats (Nobility)</a:t>
            </a:r>
          </a:p>
          <a:p>
            <a:pPr lvl="1"/>
            <a:r>
              <a:rPr lang="en-US" sz="2800" dirty="0"/>
              <a:t>Cultural Development</a:t>
            </a:r>
          </a:p>
          <a:p>
            <a:pPr lvl="2"/>
            <a:r>
              <a:rPr lang="en-US" sz="2600" dirty="0"/>
              <a:t>Writing System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ource: C:\Users\tammy\Pictures\shang.JPG&#10;&#10;Shang Dynasty is the orage and green in upper section of China. " title="Shang Dynas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14500" y="-266697"/>
            <a:ext cx="5715001" cy="746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</a:t>
            </a:r>
          </a:p>
        </p:txBody>
      </p:sp>
      <p:pic>
        <p:nvPicPr>
          <p:cNvPr id="1026" name="Picture 2" descr="Source: C:\Users\tammy\Pictures\writing.JPG&#10;&#10;Early Shange writing each word represeted a single symbol.  There is a remarkable resemblance between early Shang and modern Chinese symbols today." title="Early Shang wri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33702" y="-723897"/>
            <a:ext cx="3047997" cy="815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66800" y="12954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Zhou Dynasty (1122-481 B.C.E.)</a:t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66800" y="2362200"/>
            <a:ext cx="6777317" cy="3508977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US" sz="2400" dirty="0"/>
              <a:t>Feudalism</a:t>
            </a:r>
          </a:p>
          <a:p>
            <a:pPr lvl="2"/>
            <a:r>
              <a:rPr lang="en-US" sz="2200" dirty="0"/>
              <a:t>Weak central government</a:t>
            </a:r>
          </a:p>
          <a:p>
            <a:pPr lvl="3"/>
            <a:r>
              <a:rPr lang="en-US" sz="2200" dirty="0"/>
              <a:t>King</a:t>
            </a:r>
          </a:p>
          <a:p>
            <a:pPr lvl="3"/>
            <a:r>
              <a:rPr lang="en-US" sz="2200" dirty="0"/>
              <a:t>Aristocrat (Vassal) – also known as Nobility</a:t>
            </a:r>
          </a:p>
          <a:p>
            <a:pPr lvl="4"/>
            <a:r>
              <a:rPr lang="en-US" sz="2200" dirty="0"/>
              <a:t>Military leaders or civil servants – Shi</a:t>
            </a:r>
          </a:p>
          <a:p>
            <a:pPr lvl="4"/>
            <a:r>
              <a:rPr lang="en-US" sz="2200" dirty="0"/>
              <a:t>Peasants</a:t>
            </a:r>
          </a:p>
          <a:p>
            <a:pPr lvl="5"/>
            <a:r>
              <a:rPr lang="en-US" sz="2200" dirty="0"/>
              <a:t>Bound to the Vassal </a:t>
            </a:r>
          </a:p>
          <a:p>
            <a:pPr lvl="1"/>
            <a:r>
              <a:rPr lang="en-US" sz="2400" dirty="0"/>
              <a:t>Mandate of Heaven</a:t>
            </a:r>
          </a:p>
          <a:p>
            <a:pPr lvl="1"/>
            <a:r>
              <a:rPr lang="en-US" sz="2400" dirty="0"/>
              <a:t>Dynastic Cycle</a:t>
            </a:r>
          </a:p>
          <a:p>
            <a:pPr lvl="1"/>
            <a:r>
              <a:rPr lang="en-US" sz="2400" dirty="0"/>
              <a:t>Development of  a Writing System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ource: C:\Users\tammy\Pictures\09-16-2012 04;21;54PM.JPG&#10;&#10;Map of Zhou Dynasty which includes all the orage and the orage striations.  This dynasty includes much of Northern and Central China at this point." title="Zhou Dynas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00201" y="-228599"/>
            <a:ext cx="5791198" cy="746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Origins of the Chinese Empire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Ancient China&amp;quot;&quot;/&gt;&lt;property id=&quot;20307&quot; value=&quot;257&quot;/&gt;&lt;/object&gt;&lt;object type=&quot;3&quot; unique_id=&quot;10006&quot;&gt;&lt;property id=&quot;20148&quot; value=&quot;5&quot;/&gt;&lt;property id=&quot;20300&quot; value=&quot;Slide 3&quot;/&gt;&lt;property id=&quot;20307&quot; value=&quot;262&quot;/&gt;&lt;/object&gt;&lt;object type=&quot;3&quot; unique_id=&quot;10007&quot;&gt;&lt;property id=&quot;20148&quot; value=&quot;5&quot;/&gt;&lt;property id=&quot;20300&quot; value=&quot;Slide 4 - &amp;quot;Shang Dynasty (1752-1122 B.C.E)&amp;#x0D;&amp;#x0A;&amp;quot;&quot;/&gt;&lt;property id=&quot;20307&quot; value=&quot;258&quot;/&gt;&lt;/object&gt;&lt;object type=&quot;3&quot; unique_id=&quot;10008&quot;&gt;&lt;property id=&quot;20148&quot; value=&quot;5&quot;/&gt;&lt;property id=&quot;20300&quot; value=&quot;Slide 5 - &amp;quot;Shang Dynasty&amp;quot;&quot;/&gt;&lt;property id=&quot;20307&quot; value=&quot;259&quot;/&gt;&lt;/object&gt;&lt;object type=&quot;3&quot; unique_id=&quot;10009&quot;&gt;&lt;property id=&quot;20148&quot; value=&quot;5&quot;/&gt;&lt;property id=&quot;20300&quot; value=&quot;Slide 6 - &amp;quot;Zhou Dynasty (1122-221 B.C.E.)&amp;#x0D;&amp;#x0A;&amp;quot;&quot;/&gt;&lt;property id=&quot;20307&quot; value=&quot;261&quot;/&gt;&lt;/object&gt;&lt;object type=&quot;3&quot; unique_id=&quot;10010&quot;&gt;&lt;property id=&quot;20148&quot; value=&quot;5&quot;/&gt;&lt;property id=&quot;20300&quot; value=&quot;Slide 7 - &amp;quot;Zhou Dynasty &amp;quot;&quot;/&gt;&lt;property id=&quot;20307&quot; value=&quot;260&quot;/&gt;&lt;/object&gt;&lt;/object&gt;&lt;/object&gt;&lt;/database&gt;"/>
</p:tagLst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</Template>
  <TotalTime>329</TotalTime>
  <Words>138</Words>
  <Application>Microsoft Office PowerPoint</Application>
  <PresentationFormat>On-screen Show (4:3)</PresentationFormat>
  <Paragraphs>38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Gill Sans MT</vt:lpstr>
      <vt:lpstr>Wingdings 3</vt:lpstr>
      <vt:lpstr>Urban Pop</vt:lpstr>
      <vt:lpstr>Origins of the Chinese Empire</vt:lpstr>
      <vt:lpstr>Ancient China</vt:lpstr>
      <vt:lpstr>Cosmic Forces</vt:lpstr>
      <vt:lpstr>Shang Dynasty (1766-1122 B.C.E) </vt:lpstr>
      <vt:lpstr>PowerPoint Presentation</vt:lpstr>
      <vt:lpstr>Writing </vt:lpstr>
      <vt:lpstr>Zhou Dynasty (1122-481 B.C.E.) </vt:lpstr>
      <vt:lpstr>PowerPoint Presentation</vt:lpstr>
    </vt:vector>
  </TitlesOfParts>
  <Company>USCUPSTATE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China</dc:title>
  <dc:creator>setup</dc:creator>
  <cp:lastModifiedBy>PIKE, TAMMY</cp:lastModifiedBy>
  <cp:revision>35</cp:revision>
  <dcterms:created xsi:type="dcterms:W3CDTF">2009-09-11T13:31:57Z</dcterms:created>
  <dcterms:modified xsi:type="dcterms:W3CDTF">2017-05-15T17:07:12Z</dcterms:modified>
</cp:coreProperties>
</file>